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35" r:id="rId2"/>
    <p:sldId id="337" r:id="rId3"/>
    <p:sldId id="350" r:id="rId4"/>
    <p:sldId id="341" r:id="rId5"/>
    <p:sldId id="344" r:id="rId6"/>
    <p:sldId id="357" r:id="rId7"/>
    <p:sldId id="358" r:id="rId8"/>
    <p:sldId id="347" r:id="rId9"/>
    <p:sldId id="348" r:id="rId10"/>
    <p:sldId id="359" r:id="rId11"/>
    <p:sldId id="360" r:id="rId12"/>
    <p:sldId id="345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3775" autoAdjust="0"/>
  </p:normalViewPr>
  <p:slideViewPr>
    <p:cSldViewPr snapToGrid="0">
      <p:cViewPr varScale="1">
        <p:scale>
          <a:sx n="52" d="100"/>
          <a:sy n="52" d="100"/>
        </p:scale>
        <p:origin x="1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44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664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feed forward neural network layer (FFNN)</a:t>
            </a:r>
          </a:p>
          <a:p>
            <a:r>
              <a:t>multi-class是相对于binary二分类来说的，意思是需要分类的东西不止有两个类别</a:t>
            </a:r>
          </a:p>
          <a:p>
            <a:r>
              <a:t>multi-label是说一个sample的标签</a:t>
            </a:r>
            <a:r>
              <a:rPr lang="zh-CN"/>
              <a:t>不知有一个。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feed forward neural network layer (FFNN)</a:t>
            </a:r>
          </a:p>
          <a:p>
            <a:r>
              <a:t>multi-class是相对于binary二分类来说的，意思是需要分类的东西不止有两个类别</a:t>
            </a:r>
          </a:p>
          <a:p>
            <a:r>
              <a:t>multi-label是说一个sample的标签</a:t>
            </a:r>
            <a:r>
              <a:rPr lang="zh-CN"/>
              <a:t>不知有一个。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feed forward neural network layer (FFNN)</a:t>
            </a:r>
          </a:p>
          <a:p>
            <a:r>
              <a:t>multi-class是相对于binary二分类来说的，意思是需要分类的东西不止有两个类别</a:t>
            </a:r>
          </a:p>
          <a:p>
            <a:r>
              <a:t>multi-label是说一个sample的标签</a:t>
            </a:r>
            <a:r>
              <a:rPr lang="zh-CN"/>
              <a:t>不知有一个。</a:t>
            </a:r>
          </a:p>
        </p:txBody>
      </p:sp>
    </p:spTree>
    <p:extLst>
      <p:ext uri="{BB962C8B-B14F-4D97-AF65-F5344CB8AC3E}">
        <p14:creationId xmlns:p14="http://schemas.microsoft.com/office/powerpoint/2010/main" val="132645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1673859" y="1467685"/>
            <a:ext cx="927290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Multimodal Incremental Transformer with Visual Grounding for Visual Dialogue Generation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01160" y="6207092"/>
            <a:ext cx="4445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Nengqiang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Xiang, 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Dongdong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80094" y="4898945"/>
            <a:ext cx="9089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ACL-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DD1515-15EE-4A5D-B05F-723ABFF93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626" y="3017815"/>
            <a:ext cx="6905067" cy="14082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764BE8-3CC0-4FBC-AD72-D9FBE60C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63" y="2521037"/>
            <a:ext cx="5126973" cy="23792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A8CE6C-3664-4976-A48E-A813C624C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65" y="1693133"/>
            <a:ext cx="4879835" cy="45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6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FC3FCA-0495-4D14-BB04-03829434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437" y="1586182"/>
            <a:ext cx="8798011" cy="49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66987" y="2300994"/>
            <a:ext cx="44278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studies focus  on the implicit exploration of multimodal co-reference by implicitly attending to spatial image features or object-level image features 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neglect the importance of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locating the objects explicitly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visual content, which is associated with entities in the textual content.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CC3464A-FAB3-4340-B45E-D6C3A442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43641"/>
            <a:ext cx="4135244" cy="48022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257D3F-EE87-4562-9F4C-90877495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75" y="2342188"/>
            <a:ext cx="3400083" cy="11063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66A3725-4B8C-4265-A3F2-7186696ED6C9}"/>
              </a:ext>
            </a:extLst>
          </p:cNvPr>
          <p:cNvSpPr txBox="1"/>
          <p:nvPr/>
        </p:nvSpPr>
        <p:spPr>
          <a:xfrm>
            <a:off x="7426975" y="1773366"/>
            <a:ext cx="2096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8487BF1-FE5A-41A3-9F97-179F0F41FD0D}"/>
              </a:ext>
            </a:extLst>
          </p:cNvPr>
          <p:cNvSpPr txBox="1"/>
          <p:nvPr/>
        </p:nvSpPr>
        <p:spPr>
          <a:xfrm>
            <a:off x="7426975" y="3617218"/>
            <a:ext cx="2263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Features.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BFB2EA5-2992-45F8-9E2D-D75775D13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975" y="4134951"/>
            <a:ext cx="3400083" cy="75732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BB8CE0F-E47F-4CD4-9A56-5EA2AFB08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659" y="4892278"/>
            <a:ext cx="3724713" cy="125464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73353E8-0364-4DDD-B2EB-5608F2E483F8}"/>
              </a:ext>
            </a:extLst>
          </p:cNvPr>
          <p:cNvGrpSpPr/>
          <p:nvPr/>
        </p:nvGrpSpPr>
        <p:grpSpPr>
          <a:xfrm>
            <a:off x="401025" y="1494825"/>
            <a:ext cx="6842477" cy="5302210"/>
            <a:chOff x="401025" y="1494825"/>
            <a:chExt cx="6842477" cy="53022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E4CE1BC-9ECD-4120-83BD-4D95F97A5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025" y="1494825"/>
              <a:ext cx="6842477" cy="530221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4168722-016C-45EB-960C-D6C8D874DBDF}"/>
                </a:ext>
              </a:extLst>
            </p:cNvPr>
            <p:cNvSpPr txBox="1"/>
            <p:nvPr/>
          </p:nvSpPr>
          <p:spPr>
            <a:xfrm>
              <a:off x="2958956" y="1606378"/>
              <a:ext cx="2070244" cy="10859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558B3F2-7D12-439E-9AB9-E7C68FBD27C9}"/>
                </a:ext>
              </a:extLst>
            </p:cNvPr>
            <p:cNvSpPr txBox="1"/>
            <p:nvPr/>
          </p:nvSpPr>
          <p:spPr>
            <a:xfrm>
              <a:off x="776416" y="1606378"/>
              <a:ext cx="2099598" cy="10859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09AF54B-AE8A-4273-B17E-BDB9F83D2B0C}"/>
                </a:ext>
              </a:extLst>
            </p:cNvPr>
            <p:cNvSpPr txBox="1"/>
            <p:nvPr/>
          </p:nvSpPr>
          <p:spPr>
            <a:xfrm>
              <a:off x="5276338" y="3161904"/>
              <a:ext cx="1186250" cy="60690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4846B1-EE2E-4BA8-92CE-07EE1DFEF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819" y="1898915"/>
            <a:ext cx="3865081" cy="7069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379A9FE-A525-47FB-89BE-205C5A538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207" y="2771207"/>
            <a:ext cx="4303593" cy="57482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CED95C5-654F-4D88-B558-A9E9380C5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365" y="4016279"/>
            <a:ext cx="3449025" cy="7519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61AB117-9EF3-48E4-A6D6-85D27977C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141" y="5559040"/>
            <a:ext cx="3316198" cy="6373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11A448-BBE4-42BC-8A4E-BDF581C7F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327" y="4971395"/>
            <a:ext cx="2235352" cy="35583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6FB1165-5678-492A-A8AE-9F5FDDA48C1B}"/>
              </a:ext>
            </a:extLst>
          </p:cNvPr>
          <p:cNvSpPr txBox="1"/>
          <p:nvPr/>
        </p:nvSpPr>
        <p:spPr>
          <a:xfrm>
            <a:off x="7211963" y="1399318"/>
            <a:ext cx="2278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Visual Grounding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5C69BF4F-5BD2-49E8-9559-249BD0D64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0141" y="3466486"/>
            <a:ext cx="2029450" cy="39284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5F277DB-08DD-4086-AAB9-1F33277EB40E}"/>
              </a:ext>
            </a:extLst>
          </p:cNvPr>
          <p:cNvGrpSpPr/>
          <p:nvPr/>
        </p:nvGrpSpPr>
        <p:grpSpPr>
          <a:xfrm>
            <a:off x="1368871" y="2392847"/>
            <a:ext cx="4360173" cy="4150563"/>
            <a:chOff x="2343022" y="1863838"/>
            <a:chExt cx="4527336" cy="428574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C0BFB27-99A9-4614-A1FE-BFB4F3D66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42703" b="6638"/>
            <a:stretch/>
          </p:blipFill>
          <p:spPr>
            <a:xfrm>
              <a:off x="3239667" y="1863838"/>
              <a:ext cx="2673487" cy="396097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BE8F8B4-752E-432A-892D-8F36AE46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3022" y="5849524"/>
              <a:ext cx="4527336" cy="300057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29C2CF89-7024-4A0F-A107-6B64DA506E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00" y="697772"/>
            <a:ext cx="2663616" cy="182779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32730C8-FFA0-43B7-A517-E263C407FE26}"/>
              </a:ext>
            </a:extLst>
          </p:cNvPr>
          <p:cNvSpPr txBox="1"/>
          <p:nvPr/>
        </p:nvSpPr>
        <p:spPr>
          <a:xfrm>
            <a:off x="1419899" y="710568"/>
            <a:ext cx="898316" cy="48294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990BA05-C359-4DC6-9007-15DE65821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025" y="2990444"/>
            <a:ext cx="3769298" cy="6451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8095140-9F4E-4B09-A2DB-D4AB2E812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70" y="4599356"/>
            <a:ext cx="3232316" cy="4254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02444D-B215-439C-92B9-6D14E4586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136" y="3645276"/>
            <a:ext cx="4115187" cy="8476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CBFC738-03F6-4DDF-94DE-8320F782B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6728" y="5082410"/>
            <a:ext cx="3606985" cy="4445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7CF696A-1954-4BD4-A874-DAF712AF6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781" y="5724405"/>
            <a:ext cx="2870348" cy="4889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2D56EB-7AB0-4781-A2ED-548DF7F6C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3144" y="6238743"/>
            <a:ext cx="2406774" cy="41912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2D3734F-490B-4CF9-AC88-95C163FA7D0B}"/>
              </a:ext>
            </a:extLst>
          </p:cNvPr>
          <p:cNvGrpSpPr/>
          <p:nvPr/>
        </p:nvGrpSpPr>
        <p:grpSpPr>
          <a:xfrm>
            <a:off x="1401247" y="2608116"/>
            <a:ext cx="4216242" cy="4155376"/>
            <a:chOff x="632770" y="2727529"/>
            <a:chExt cx="3606985" cy="379952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09064F8-FBB2-4895-866C-DFD1A3E4F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0295" y="2727529"/>
              <a:ext cx="2213622" cy="3333689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7BF51B0-A8C4-406F-A9AB-F30CA18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2770" y="6120637"/>
              <a:ext cx="3606985" cy="406421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361FD3B9-9E6E-41B2-9168-639F5673699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2099"/>
          <a:stretch/>
        </p:blipFill>
        <p:spPr>
          <a:xfrm>
            <a:off x="6794500" y="1890707"/>
            <a:ext cx="3996253" cy="932172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265D42CA-40AC-4856-AE37-74A2A8DD0E65}"/>
              </a:ext>
            </a:extLst>
          </p:cNvPr>
          <p:cNvSpPr txBox="1"/>
          <p:nvPr/>
        </p:nvSpPr>
        <p:spPr>
          <a:xfrm>
            <a:off x="7374025" y="1421227"/>
            <a:ext cx="14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MITE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4EA0D62-A961-43EC-BC68-1FE4F7F05D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697772"/>
            <a:ext cx="2663616" cy="18277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8DC1014-2F2C-4C54-8D4F-DACB1F798A7E}"/>
              </a:ext>
            </a:extLst>
          </p:cNvPr>
          <p:cNvSpPr txBox="1"/>
          <p:nvPr/>
        </p:nvSpPr>
        <p:spPr>
          <a:xfrm>
            <a:off x="505503" y="710568"/>
            <a:ext cx="898316" cy="48294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42D877-A123-49B3-9F3A-E8BD0FA3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5" y="2730843"/>
            <a:ext cx="4226595" cy="38657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02DB88C-DE52-474C-BFBD-7AC03B8962DC}"/>
              </a:ext>
            </a:extLst>
          </p:cNvPr>
          <p:cNvSpPr txBox="1"/>
          <p:nvPr/>
        </p:nvSpPr>
        <p:spPr>
          <a:xfrm>
            <a:off x="7375925" y="1242336"/>
            <a:ext cx="4324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Gated Cross-Attention Decoder(GCAD)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9294D6B-9B0D-4B05-A9A6-BB5D52338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425" y="1614572"/>
            <a:ext cx="4065398" cy="1338693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916385F6-21F0-4502-85FB-EC2A738D94C6}"/>
              </a:ext>
            </a:extLst>
          </p:cNvPr>
          <p:cNvGrpSpPr/>
          <p:nvPr/>
        </p:nvGrpSpPr>
        <p:grpSpPr>
          <a:xfrm>
            <a:off x="3954468" y="2730843"/>
            <a:ext cx="2925962" cy="3576294"/>
            <a:chOff x="4275438" y="1985278"/>
            <a:chExt cx="2925962" cy="3576294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3786841-CF58-42D3-9EE8-57A6BB1D5558}"/>
                </a:ext>
              </a:extLst>
            </p:cNvPr>
            <p:cNvGrpSpPr/>
            <p:nvPr/>
          </p:nvGrpSpPr>
          <p:grpSpPr>
            <a:xfrm>
              <a:off x="4990599" y="1985278"/>
              <a:ext cx="2210801" cy="3576294"/>
              <a:chOff x="243853" y="1799927"/>
              <a:chExt cx="2210801" cy="3576294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213A13D-BF2F-4C6A-82BC-8535F55BA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53" y="1799927"/>
                <a:ext cx="2210801" cy="3576294"/>
              </a:xfrm>
              <a:prstGeom prst="rect">
                <a:avLst/>
              </a:prstGeom>
            </p:spPr>
          </p:pic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3780D9-74F8-44AB-BBFA-00F10B2D9ABC}"/>
                  </a:ext>
                </a:extLst>
              </p:cNvPr>
              <p:cNvSpPr txBox="1"/>
              <p:nvPr/>
            </p:nvSpPr>
            <p:spPr>
              <a:xfrm>
                <a:off x="580769" y="3415007"/>
                <a:ext cx="1265063" cy="61329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</p:grp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5CF2CA7C-E1BC-4F9C-BB1C-F4737645E5F9}"/>
                </a:ext>
              </a:extLst>
            </p:cNvPr>
            <p:cNvCxnSpPr>
              <a:stCxn id="25" idx="1"/>
            </p:cNvCxnSpPr>
            <p:nvPr/>
          </p:nvCxnSpPr>
          <p:spPr>
            <a:xfrm flipH="1">
              <a:off x="4275438" y="3907006"/>
              <a:ext cx="1052077" cy="0"/>
            </a:xfrm>
            <a:prstGeom prst="straightConnector1">
              <a:avLst/>
            </a:prstGeom>
            <a:ln w="254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FD1D098D-8C90-46A2-8C1E-56097AAF0B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518"/>
          <a:stretch/>
        </p:blipFill>
        <p:spPr>
          <a:xfrm>
            <a:off x="7468512" y="3216999"/>
            <a:ext cx="3910168" cy="33301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D67524-B199-4DEE-81BF-3E81DD51D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697772"/>
            <a:ext cx="2663616" cy="182779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DD7B105-92C7-4096-A99E-5E90AB84780F}"/>
              </a:ext>
            </a:extLst>
          </p:cNvPr>
          <p:cNvSpPr txBox="1"/>
          <p:nvPr/>
        </p:nvSpPr>
        <p:spPr>
          <a:xfrm>
            <a:off x="2184400" y="770528"/>
            <a:ext cx="933816" cy="17550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42D877-A123-49B3-9F3A-E8BD0FA3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59" y="1985278"/>
            <a:ext cx="3910169" cy="357629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02DB88C-DE52-474C-BFBD-7AC03B8962DC}"/>
              </a:ext>
            </a:extLst>
          </p:cNvPr>
          <p:cNvSpPr txBox="1"/>
          <p:nvPr/>
        </p:nvSpPr>
        <p:spPr>
          <a:xfrm>
            <a:off x="7375925" y="1242336"/>
            <a:ext cx="4324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rPr>
              <a:t> Gated Cross-Attention Decoder(GCAD)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16385F6-21F0-4502-85FB-EC2A738D94C6}"/>
              </a:ext>
            </a:extLst>
          </p:cNvPr>
          <p:cNvGrpSpPr/>
          <p:nvPr/>
        </p:nvGrpSpPr>
        <p:grpSpPr>
          <a:xfrm>
            <a:off x="3830587" y="1985278"/>
            <a:ext cx="2925962" cy="3576294"/>
            <a:chOff x="4275438" y="1985278"/>
            <a:chExt cx="2925962" cy="3576294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3786841-CF58-42D3-9EE8-57A6BB1D5558}"/>
                </a:ext>
              </a:extLst>
            </p:cNvPr>
            <p:cNvGrpSpPr/>
            <p:nvPr/>
          </p:nvGrpSpPr>
          <p:grpSpPr>
            <a:xfrm>
              <a:off x="4990599" y="1985278"/>
              <a:ext cx="2210801" cy="3576294"/>
              <a:chOff x="243853" y="1799927"/>
              <a:chExt cx="2210801" cy="3576294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213A13D-BF2F-4C6A-82BC-8535F55BA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853" y="1799927"/>
                <a:ext cx="2210801" cy="3576294"/>
              </a:xfrm>
              <a:prstGeom prst="rect">
                <a:avLst/>
              </a:prstGeom>
            </p:spPr>
          </p:pic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3780D9-74F8-44AB-BBFA-00F10B2D9ABC}"/>
                  </a:ext>
                </a:extLst>
              </p:cNvPr>
              <p:cNvSpPr txBox="1"/>
              <p:nvPr/>
            </p:nvSpPr>
            <p:spPr>
              <a:xfrm>
                <a:off x="580769" y="3415007"/>
                <a:ext cx="1265063" cy="61329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5CF2CA7C-E1BC-4F9C-BB1C-F4737645E5F9}"/>
                </a:ext>
              </a:extLst>
            </p:cNvPr>
            <p:cNvCxnSpPr>
              <a:stCxn id="25" idx="1"/>
            </p:cNvCxnSpPr>
            <p:nvPr/>
          </p:nvCxnSpPr>
          <p:spPr>
            <a:xfrm flipH="1">
              <a:off x="4275438" y="3907006"/>
              <a:ext cx="1052077" cy="0"/>
            </a:xfrm>
            <a:prstGeom prst="straightConnector1">
              <a:avLst/>
            </a:prstGeom>
            <a:ln w="254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ECE7AE1-2AD3-453F-A87F-0C6D45B5CD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210"/>
          <a:stretch/>
        </p:blipFill>
        <p:spPr>
          <a:xfrm>
            <a:off x="7900772" y="2107240"/>
            <a:ext cx="3910170" cy="5853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17BD1D-DA89-489D-B649-C8B968DE2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849" y="2886206"/>
            <a:ext cx="3136524" cy="6038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B5A7A21-8DE8-469B-AD83-6EC752ACC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7111" y="3600358"/>
            <a:ext cx="2582492" cy="7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3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5EDCF1-BF03-4ECE-A2CC-961EEC471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34" y="1592847"/>
            <a:ext cx="8451108" cy="4264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498ED2-D7EE-4027-AEA1-B4828413D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2" y="1833413"/>
            <a:ext cx="11288700" cy="398200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166</Words>
  <Application>Microsoft Office PowerPoint</Application>
  <PresentationFormat>宽屏</PresentationFormat>
  <Paragraphs>34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Lenovo</cp:lastModifiedBy>
  <cp:revision>2164</cp:revision>
  <dcterms:created xsi:type="dcterms:W3CDTF">2017-04-22T07:59:00Z</dcterms:created>
  <dcterms:modified xsi:type="dcterms:W3CDTF">2021-12-06T14:20:57Z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D2037B5286C04EB199763968C4C6C176</vt:lpwstr>
  </property>
</Properties>
</file>